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3977d978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3977d978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3977d978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3977d978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3977d978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3977d978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3977d978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3977d978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3977d978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3977d978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3977d978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3977d978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3977d978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3977d978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3977d978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3977d978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3977d978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3977d978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3977d978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3977d978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3977d978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3977d978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d89b7d1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d89b7d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3977d978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3977d978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3977d978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3977d978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3977d978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3977d978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3977d978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3977d978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4efa0169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4efa0169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dd4ce16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dd4ce16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efa01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efa01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4efa016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4efa016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4efa0169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4efa0169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4efa0169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4efa016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6a7121df8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6a7121df8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3977d97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3977d97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3977d978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3977d978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3977d978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3977d978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3977d978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3977d978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3977d978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3977d978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3977d978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3977d978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roadmap.sh/devops?fbclid=IwAR0sPWoyTvRu4eHOL8ZXDzO9x9Sq7WUypF3YSZa0KXdw2HMRo2CQPGiiXC8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GuHQ5JshE9jCCs3PiDzcZ3D0sBBVa_HU/view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vAtNAa68H545gDwveWbnz4DkRot5wJ0F/view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rive.google.com/file/d/191ziurgDmv3R7gZ1q4Ug8TEJnXR6dsky/view?usp=shar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NCLLXmqiPGEcG5Y9yJj0_v0H2ukLu1nE/view?usp=sharing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1Fyf2HxqyEBe-XHBmEGP1b1GRxLN-ZXyA/view?usp=sharing" TargetMode="External"/><Relationship Id="rId4" Type="http://schemas.openxmlformats.org/officeDocument/2006/relationships/image" Target="../media/image3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file/d/1ZCfKYK8AL74x8vf3Ow2IbO64YgT_0oEW/view?usp=sharing" TargetMode="External"/><Relationship Id="rId4" Type="http://schemas.openxmlformats.org/officeDocument/2006/relationships/image" Target="../media/image3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file/d/1vmDfPBTObMLrkfvAJHbuwliSEvI_o7NX/view?usp=sharing" TargetMode="External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rive.google.com/file/d/1A_9_FurWveVe9zY5F1T6R3JHtZR1YVB6/view?usp=sharing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234150" y="2404925"/>
            <a:ext cx="39744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DevOps is the combination of cultural philosophies, practices, and tools that increases an organization’s ability to deliver applications and services at high velocity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234150" y="4152575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DevOps Learning Road Map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725" y="2232923"/>
            <a:ext cx="3974485" cy="204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Cloud Computing: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936025" y="2385125"/>
            <a:ext cx="34755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Infrastructure as a Service (IaaS)</a:t>
            </a: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Platform as a Service (PaaS)</a:t>
            </a: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Software as a Service (SaaS)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8966" l="26555" r="29134" t="0"/>
          <a:stretch/>
        </p:blipFill>
        <p:spPr>
          <a:xfrm>
            <a:off x="5506925" y="1955550"/>
            <a:ext cx="898050" cy="11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537" y="3277142"/>
            <a:ext cx="1188849" cy="8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025" y="4297010"/>
            <a:ext cx="1425875" cy="69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00" y="597400"/>
            <a:ext cx="7676576" cy="437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of the cloud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936025" y="2385125"/>
            <a:ext cx="41637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Compute: Pay for the compute time.</a:t>
            </a: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Storage: Pay for data stored in the cloud.</a:t>
            </a: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transfer: Data transfer in &amp; out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 History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50" y="2108550"/>
            <a:ext cx="7186699" cy="2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 Numbers</a:t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574450" y="2350150"/>
            <a:ext cx="41637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 2019, AWS had $35.02 billion in annual revenue</a:t>
            </a: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AWS accounts for 47% of the market in 2019 (Microsoft is 2nd with 22%).</a:t>
            </a: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Pioneer and Leader of the AWS Cloud Market for the 9th consecutive year</a:t>
            </a:r>
            <a:b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Over 1,000,000 active users.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127" y="806949"/>
            <a:ext cx="4163699" cy="418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Cloud Use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574450" y="2350150"/>
            <a:ext cx="60414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AWS enables you to build sophisticated, scalable applications. 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Enterprise IT, Backup &amp; Storage, Big Data analytics.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Website hosting, Mobile &amp; Social Apps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Gaming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Global 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b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access Slides.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Elastic Cloud Compute (EC2)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b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access Slides.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</a:t>
            </a:r>
            <a:r>
              <a:rPr lang="en"/>
              <a:t>scaling </a:t>
            </a:r>
            <a:r>
              <a:rPr lang="en"/>
              <a:t>VS Horizontal </a:t>
            </a:r>
            <a:r>
              <a:rPr lang="en"/>
              <a:t>scaling</a:t>
            </a:r>
            <a:r>
              <a:rPr lang="en"/>
              <a:t> </a:t>
            </a:r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10781" l="4302" r="4928" t="16022"/>
          <a:stretch/>
        </p:blipFill>
        <p:spPr>
          <a:xfrm>
            <a:off x="1992675" y="2096475"/>
            <a:ext cx="5126200" cy="28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Balancing</a:t>
            </a:r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825" y="1917600"/>
            <a:ext cx="585400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ctrTitle"/>
          </p:nvPr>
        </p:nvSpPr>
        <p:spPr>
          <a:xfrm>
            <a:off x="729450" y="1419650"/>
            <a:ext cx="4491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Amazon Web </a:t>
            </a:r>
            <a:br>
              <a:rPr lang="en" sz="4200"/>
            </a:br>
            <a:r>
              <a:rPr lang="en" sz="4200"/>
              <a:t>Services</a:t>
            </a:r>
            <a:endParaRPr sz="4200"/>
          </a:p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882000" y="30741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GSG DevOps Bootcamp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5" y="4420500"/>
            <a:ext cx="1219175" cy="6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650" y="1641599"/>
            <a:ext cx="3363774" cy="201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port</a:t>
            </a:r>
            <a:endParaRPr/>
          </a:p>
        </p:txBody>
      </p:sp>
      <p:sp>
        <p:nvSpPr>
          <p:cNvPr id="283" name="Google Shape;283;p36"/>
          <p:cNvSpPr txBox="1"/>
          <p:nvPr/>
        </p:nvSpPr>
        <p:spPr>
          <a:xfrm>
            <a:off x="1064325" y="2095425"/>
            <a:ext cx="65664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port is a virtual point where network connections start and end. Ports are software-based and managed by a computer's operating system. Each port is associated with a specific process or service.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1288525" y="3182100"/>
            <a:ext cx="56073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Classic Ports to know: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22 = SSH (Secure Shell) - log into a Linux instance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80 = HTTP – access unsecured websites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443 = HTTPS – access secured websites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(PORT 22)</a:t>
            </a:r>
            <a:endParaRPr/>
          </a:p>
        </p:txBody>
      </p:sp>
      <p:sp>
        <p:nvSpPr>
          <p:cNvPr id="290" name="Google Shape;290;p37"/>
          <p:cNvSpPr txBox="1"/>
          <p:nvPr/>
        </p:nvSpPr>
        <p:spPr>
          <a:xfrm>
            <a:off x="1064325" y="2095425"/>
            <a:ext cx="65664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SSH, also known as Secure Shell or Secure Socket Shell, is a network protocol that gives users, particularly system administrators, a secure way to access a computer over an unsecured network.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75" y="3104575"/>
            <a:ext cx="6229908" cy="18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Security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b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access Slides.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Script</a:t>
            </a:r>
            <a:endParaRPr/>
          </a:p>
        </p:txBody>
      </p:sp>
      <p:sp>
        <p:nvSpPr>
          <p:cNvPr id="304" name="Google Shape;304;p39"/>
          <p:cNvSpPr txBox="1"/>
          <p:nvPr/>
        </p:nvSpPr>
        <p:spPr>
          <a:xfrm>
            <a:off x="834425" y="2385150"/>
            <a:ext cx="553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apt update -y &amp;&amp; apt install -y  apache2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systemctl start apache2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"&lt;h1&gt;Hello World from $(hostname -f)&lt;/h1&gt;" &gt; /var/www/html/index.html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Scaling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0"/>
          <p:cNvSpPr txBox="1"/>
          <p:nvPr/>
        </p:nvSpPr>
        <p:spPr>
          <a:xfrm>
            <a:off x="574450" y="2350150"/>
            <a:ext cx="245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b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access Slides.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200" y="1628175"/>
            <a:ext cx="297855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RDS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 txBox="1"/>
          <p:nvPr/>
        </p:nvSpPr>
        <p:spPr>
          <a:xfrm>
            <a:off x="772025" y="2446400"/>
            <a:ext cx="5395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RDS: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Amazon Relational Database Service (Amazon RDS) makes it easy to set up, operate, and scale a relational database in the cloud.</a:t>
            </a:r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25" y="3459871"/>
            <a:ext cx="1311150" cy="135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500" y="3582725"/>
            <a:ext cx="2142549" cy="11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2225" y="3459877"/>
            <a:ext cx="1744713" cy="14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325" y="3506525"/>
            <a:ext cx="1180367" cy="1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IAM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b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access Slides.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625" y="1602300"/>
            <a:ext cx="3573525" cy="26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Billing &amp; Budgets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3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b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access Slides.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075" y="2205975"/>
            <a:ext cx="4167400" cy="23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4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b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access Slides.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000" y="1806000"/>
            <a:ext cx="322581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Route 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574450" y="2350150"/>
            <a:ext cx="604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b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access Slides.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250" y="1853850"/>
            <a:ext cx="4818551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18650" y="13197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Content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5213375" y="896925"/>
            <a:ext cx="3296100" cy="3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Introduction to Cloud.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AWS global Infrastructure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IAM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AWS Billing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EC2.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S3.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EBS.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Route 53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18650"/>
            <a:ext cx="608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reach a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18434" l="14528" r="12791" t="20604"/>
          <a:stretch/>
        </p:blipFill>
        <p:spPr>
          <a:xfrm>
            <a:off x="491975" y="2620312"/>
            <a:ext cx="1854475" cy="15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000" y="2571738"/>
            <a:ext cx="1652501" cy="16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550" y="2286175"/>
            <a:ext cx="2104451" cy="2104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0"/>
          <p:cNvCxnSpPr/>
          <p:nvPr/>
        </p:nvCxnSpPr>
        <p:spPr>
          <a:xfrm>
            <a:off x="2422650" y="3122850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0"/>
          <p:cNvCxnSpPr/>
          <p:nvPr/>
        </p:nvCxnSpPr>
        <p:spPr>
          <a:xfrm rot="10800000">
            <a:off x="2421526" y="3563088"/>
            <a:ext cx="11802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0"/>
          <p:cNvCxnSpPr/>
          <p:nvPr/>
        </p:nvCxnSpPr>
        <p:spPr>
          <a:xfrm>
            <a:off x="5482825" y="3122850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0"/>
          <p:cNvCxnSpPr/>
          <p:nvPr/>
        </p:nvCxnSpPr>
        <p:spPr>
          <a:xfrm rot="10800000">
            <a:off x="5481701" y="3563088"/>
            <a:ext cx="11802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0"/>
          <p:cNvSpPr txBox="1"/>
          <p:nvPr/>
        </p:nvSpPr>
        <p:spPr>
          <a:xfrm>
            <a:off x="1067913" y="4303750"/>
            <a:ext cx="7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Client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7420463" y="4303750"/>
            <a:ext cx="7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Server</a:t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4103500" y="4390625"/>
            <a:ext cx="98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729450" y="1318650"/>
            <a:ext cx="333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server?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19153" l="17171" r="16347" t="18252"/>
          <a:stretch/>
        </p:blipFill>
        <p:spPr>
          <a:xfrm>
            <a:off x="5646375" y="3464400"/>
            <a:ext cx="3044126" cy="16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982700" y="2115650"/>
            <a:ext cx="21228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CPU.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Memory.</a:t>
            </a:r>
            <a:b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Storage.</a:t>
            </a:r>
            <a:b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675" y="2039450"/>
            <a:ext cx="757200" cy="7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5">
            <a:alphaModFix/>
          </a:blip>
          <a:srcRect b="13019" l="0" r="0" t="18313"/>
          <a:stretch/>
        </p:blipFill>
        <p:spPr>
          <a:xfrm>
            <a:off x="3893150" y="2073988"/>
            <a:ext cx="1002100" cy="6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4675" y="2982250"/>
            <a:ext cx="757201" cy="7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9198" y="3925051"/>
            <a:ext cx="688147" cy="6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0325" y="927225"/>
            <a:ext cx="3943949" cy="243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Gaming</a:t>
            </a:r>
            <a:r>
              <a:rPr lang="en"/>
              <a:t> Center </a:t>
            </a:r>
            <a:r>
              <a:rPr lang="en"/>
              <a:t>Use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775" y="2162938"/>
            <a:ext cx="3190776" cy="2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50" y="2114875"/>
            <a:ext cx="3318924" cy="24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4370304" y="3032450"/>
            <a:ext cx="69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VS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1064325" y="2095425"/>
            <a:ext cx="65664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Cloud computing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is the on-demand delivery of IT resources over the Internet with pay-as-you-go pricing. Instead of buying, owning, and maintaining physical data centers and servers, you can access technology services, such as computing power, storage, and databases, on an as-needed basis from a cloud provider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100" y="3734725"/>
            <a:ext cx="1681650" cy="10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50" y="3293500"/>
            <a:ext cx="1668076" cy="166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125" y="3670348"/>
            <a:ext cx="2876677" cy="8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889375" y="2247050"/>
            <a:ext cx="21342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Private Cloud: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Cloud services used by a single organization, not exposed to the public.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3580988" y="2247050"/>
            <a:ext cx="2320200" cy="15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Public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Cloud: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Cloud resources owned and operated by a third- party cloud service provider delivered over the Internet.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458600" y="2247050"/>
            <a:ext cx="23202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Hybrid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Cloud: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Keep some servers on premises and extend some capabilities to the Cloud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Cloud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877725" y="2375350"/>
            <a:ext cx="67296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Flexibility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Cost-Effectiveness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Scalability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Elasticity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High-availability and fault-tolerance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Agility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